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72" r:id="rId4"/>
    <p:sldId id="259" r:id="rId5"/>
    <p:sldId id="265" r:id="rId6"/>
    <p:sldId id="266" r:id="rId7"/>
    <p:sldId id="267" r:id="rId8"/>
    <p:sldId id="260" r:id="rId9"/>
    <p:sldId id="256" r:id="rId10"/>
    <p:sldId id="261" r:id="rId11"/>
    <p:sldId id="262" r:id="rId12"/>
    <p:sldId id="263" r:id="rId13"/>
    <p:sldId id="264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97" d="100"/>
          <a:sy n="97" d="100"/>
        </p:scale>
        <p:origin x="72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45E8F-F3A7-2C0C-13E2-E158D1BC7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212FE-4E9A-101C-9BA2-DFC3DABCF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B3CD0-CD85-5674-9A36-6618E7E1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4D1D-54F1-4BC6-B39E-55FC0F7EC0C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4F84B-FA7C-DCA7-3EAB-6F297655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5D69E-5F3B-D620-0353-B71222EC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9C41-1455-40F2-A87F-3BA1280E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05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CEE4-AEFB-9B30-F310-17B0D90C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C0F32-5E4A-DAF8-F7CB-2338C62D4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00E12-FC7B-637D-E946-A14A7F72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4D1D-54F1-4BC6-B39E-55FC0F7EC0C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1DEEF-AA93-895E-5B8D-A2A2A4031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FF735-9EE0-90BF-3833-7EF66C892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9C41-1455-40F2-A87F-3BA1280E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33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26FE7E-961A-0E65-3AF4-67376AB15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90CDB7-9402-05C2-BEB6-10319FE01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44BE1-FC2E-4903-81AC-7079CDAD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4D1D-54F1-4BC6-B39E-55FC0F7EC0C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2FEAB-B38A-8F38-D30C-CF5C952FD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89B71-7144-4515-CC9F-13C55CA70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9C41-1455-40F2-A87F-3BA1280E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0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B5C0-361D-6454-2FAD-239EA4316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F43FE-D8A8-5CB7-AD3B-B043AB75E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8F382-43C9-C0BC-887E-19BFD76B9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4D1D-54F1-4BC6-B39E-55FC0F7EC0C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9C38D-1927-A149-33F8-67A87AB5F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C32B9-945D-E035-07C4-1546A98F8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9C41-1455-40F2-A87F-3BA1280E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8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7000D-5C51-1EC1-2D8C-B71F8A0F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05D71-CED3-2B6B-E6B3-9CE082443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12062-2836-3841-B61B-E802800FF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4D1D-54F1-4BC6-B39E-55FC0F7EC0C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15416-099E-6599-90F9-9BE86B85D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2946B-4607-A07F-61F7-2C3854BF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9C41-1455-40F2-A87F-3BA1280E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44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54FE-6E5E-4374-CA8C-0150995D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FC296-3E29-0A22-731E-BB47ABA2B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7C81B-95FA-D049-34AF-16096F0C5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FE618-211A-510E-6FC5-008E4CC6E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4D1D-54F1-4BC6-B39E-55FC0F7EC0C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62114-51CD-5F3E-84AE-DD55FD503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20C95-82C8-7434-1C64-B4D8C0E99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9C41-1455-40F2-A87F-3BA1280E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34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C6F69-F3AD-DFF2-BDD4-58F6D969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40183-561C-A8FC-66E1-F0B614BCD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BFD91-5ED1-6EFE-65A1-1644780F3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59136A-81FF-CDDA-D188-8741DA3A24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06D28E-D57D-6A20-DD2C-C6E8C4BC6D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8C11AF-2CF4-A681-465C-DF06F27F7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4D1D-54F1-4BC6-B39E-55FC0F7EC0C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DA9A95-9C6C-C34E-5889-F28A693D0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3C3B07-A6C7-AABE-FD38-BFC44C6A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9C41-1455-40F2-A87F-3BA1280E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07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FCD6-E9F0-A198-5504-4CCCE3A13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302BD7-509B-C48E-7FF6-38876633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4D1D-54F1-4BC6-B39E-55FC0F7EC0C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0FC07-E2DE-09F7-ED86-C118C0CFD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E3DD8-0E56-5C52-F013-031BD634E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9C41-1455-40F2-A87F-3BA1280E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7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763790-9C11-DADB-AE66-2E2848B34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4D1D-54F1-4BC6-B39E-55FC0F7EC0C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8F3942-71D5-6B73-9E42-2A8251B74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A5227-FD63-EF50-142E-31828395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9C41-1455-40F2-A87F-3BA1280E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80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9C2D-242F-F7AE-97A9-9C9D82CDB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5FE67-EE77-F45F-965C-79450CE65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191A6-BC60-7D26-26D8-D0ADECA0B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5E6F7-81F6-D231-A017-2F086DF94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4D1D-54F1-4BC6-B39E-55FC0F7EC0C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DF989E-BE8A-6768-C30D-DCDEA764A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303828-CCE6-B233-6C02-4B55557B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9C41-1455-40F2-A87F-3BA1280E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2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81B5-D83B-3D0E-58A0-6A1CA6D6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7FC1FA-F2A1-4F42-A83E-EEDFF6A9EA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35306-F0D7-15FC-6031-B64C04709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92C50-A0B6-F68F-1A30-12FFD66B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4D1D-54F1-4BC6-B39E-55FC0F7EC0C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25925-1A6C-46E3-965A-91395C7E6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EFA9A-A9FA-6206-49A0-8D4C7B618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29C41-1455-40F2-A87F-3BA1280E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33637-5591-8145-B7E4-A3E01BE93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5556F-18F3-F0F7-A83B-9A254786F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F309A-2ACC-0FE2-1603-29859FAAC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04D1D-54F1-4BC6-B39E-55FC0F7EC0C2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D33B1-DE74-4CC5-060F-785AF8FE3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3E854-18E3-1980-77EB-A9C8B1DE5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29C41-1455-40F2-A87F-3BA1280E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4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3F7BE0-BA5C-EFC2-131F-3D6249F0C6D1}"/>
              </a:ext>
            </a:extLst>
          </p:cNvPr>
          <p:cNvSpPr txBox="1"/>
          <p:nvPr/>
        </p:nvSpPr>
        <p:spPr>
          <a:xfrm>
            <a:off x="550606" y="422787"/>
            <a:ext cx="442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5x5  100mm long sealed    rho and B complex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18A3E-0AAB-0D58-AB95-1EF067974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6" y="1140542"/>
            <a:ext cx="10317793" cy="5184346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1583F8A-52AA-F0C0-B92D-800694E678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444471"/>
              </p:ext>
            </p:extLst>
          </p:nvPr>
        </p:nvGraphicFramePr>
        <p:xfrm>
          <a:off x="7311708" y="130336"/>
          <a:ext cx="2381972" cy="1127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59320" imgH="406440" progId="PBrush">
                  <p:embed/>
                </p:oleObj>
              </mc:Choice>
              <mc:Fallback>
                <p:oleObj name="Bitmap Image" r:id="rId3" imgW="859320" imgH="40644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C39AA57-2012-58A6-DB20-F3E64DAA4A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11708" y="130336"/>
                        <a:ext cx="2381972" cy="1127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6034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B13EC0-1C9C-E4F7-F74D-A3CD8F39ACA7}"/>
              </a:ext>
            </a:extLst>
          </p:cNvPr>
          <p:cNvSpPr txBox="1"/>
          <p:nvPr/>
        </p:nvSpPr>
        <p:spPr>
          <a:xfrm>
            <a:off x="550606" y="422787"/>
            <a:ext cx="5537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5x0.2  100mm long sealed      imaginary part B set to zero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8A7D73-42F4-B2A6-E103-D9E771157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26" y="1482053"/>
            <a:ext cx="10146890" cy="5098473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347B5DE-29AC-24F9-B664-F2FD7BDD42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818700"/>
              </p:ext>
            </p:extLst>
          </p:nvPr>
        </p:nvGraphicFramePr>
        <p:xfrm>
          <a:off x="7311708" y="130336"/>
          <a:ext cx="2381972" cy="1127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59320" imgH="406440" progId="PBrush">
                  <p:embed/>
                </p:oleObj>
              </mc:Choice>
              <mc:Fallback>
                <p:oleObj name="Bitmap Image" r:id="rId3" imgW="859320" imgH="40644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1583F8A-52AA-F0C0-B92D-800694E678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11708" y="130336"/>
                        <a:ext cx="2381972" cy="1127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0726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B13EC0-1C9C-E4F7-F74D-A3CD8F39ACA7}"/>
              </a:ext>
            </a:extLst>
          </p:cNvPr>
          <p:cNvSpPr txBox="1"/>
          <p:nvPr/>
        </p:nvSpPr>
        <p:spPr>
          <a:xfrm>
            <a:off x="550606" y="422787"/>
            <a:ext cx="5735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5x0.2  100mm long sealed      imaginary part rho set to zero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4A956-A2E6-5B79-2C9D-00A9F88C5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64" y="1371673"/>
            <a:ext cx="9055510" cy="4550091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71481CB-2194-D3FC-C408-97715FC96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818700"/>
              </p:ext>
            </p:extLst>
          </p:nvPr>
        </p:nvGraphicFramePr>
        <p:xfrm>
          <a:off x="7311708" y="130336"/>
          <a:ext cx="2381972" cy="1127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59320" imgH="406440" progId="PBrush">
                  <p:embed/>
                </p:oleObj>
              </mc:Choice>
              <mc:Fallback>
                <p:oleObj name="Bitmap Image" r:id="rId3" imgW="859320" imgH="40644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1583F8A-52AA-F0C0-B92D-800694E678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11708" y="130336"/>
                        <a:ext cx="2381972" cy="1127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999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C97CD6-430C-F48D-8944-98D40ADA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47" y="803662"/>
            <a:ext cx="9479879" cy="5924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B13EC0-1C9C-E4F7-F74D-A3CD8F39ACA7}"/>
              </a:ext>
            </a:extLst>
          </p:cNvPr>
          <p:cNvSpPr txBox="1"/>
          <p:nvPr/>
        </p:nvSpPr>
        <p:spPr>
          <a:xfrm>
            <a:off x="550606" y="422787"/>
            <a:ext cx="442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5x0.2  10mm long sealed   rho and B complex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C39AA57-2012-58A6-DB20-F3E64DAA4A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348036"/>
              </p:ext>
            </p:extLst>
          </p:nvPr>
        </p:nvGraphicFramePr>
        <p:xfrm>
          <a:off x="7931772" y="130336"/>
          <a:ext cx="2381972" cy="1127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59320" imgH="406440" progId="PBrush">
                  <p:embed/>
                </p:oleObj>
              </mc:Choice>
              <mc:Fallback>
                <p:oleObj name="Bitmap Image" r:id="rId3" imgW="859320" imgH="406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31772" y="130336"/>
                        <a:ext cx="2381972" cy="1127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325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B13EC0-1C9C-E4F7-F74D-A3CD8F39ACA7}"/>
              </a:ext>
            </a:extLst>
          </p:cNvPr>
          <p:cNvSpPr txBox="1"/>
          <p:nvPr/>
        </p:nvSpPr>
        <p:spPr>
          <a:xfrm>
            <a:off x="550606" y="422787"/>
            <a:ext cx="533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5x0.2  10mm long P=0 termination   rho and B complex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32970A-AF28-1A9E-AB8A-3766568C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03" y="1368176"/>
            <a:ext cx="8857845" cy="5120491"/>
          </a:xfrm>
          <a:prstGeom prst="rect">
            <a:avLst/>
          </a:prstGeom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2E96FD0-530B-18F6-F749-CCDFABE310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50643"/>
              </p:ext>
            </p:extLst>
          </p:nvPr>
        </p:nvGraphicFramePr>
        <p:xfrm>
          <a:off x="7521025" y="285533"/>
          <a:ext cx="3262675" cy="1013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159920" imgH="360000" progId="PBrush">
                  <p:embed/>
                </p:oleObj>
              </mc:Choice>
              <mc:Fallback>
                <p:oleObj name="Bitmap Image" r:id="rId3" imgW="1159920" imgH="360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21025" y="285533"/>
                        <a:ext cx="3262675" cy="10131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C881970-B206-D0FC-28EF-7C65A38B6AFE}"/>
              </a:ext>
            </a:extLst>
          </p:cNvPr>
          <p:cNvSpPr txBox="1"/>
          <p:nvPr/>
        </p:nvSpPr>
        <p:spPr>
          <a:xfrm>
            <a:off x="8740879" y="3112673"/>
            <a:ext cx="43261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L/S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1B5FE0-FA5F-0787-F5DE-3A9EECC52B73}"/>
              </a:ext>
            </a:extLst>
          </p:cNvPr>
          <p:cNvSpPr txBox="1"/>
          <p:nvPr/>
        </p:nvSpPr>
        <p:spPr>
          <a:xfrm>
            <a:off x="7157230" y="4813653"/>
            <a:ext cx="43261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L/S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7EB0F-F228-F5E4-EC67-7AB57D32CBF2}"/>
              </a:ext>
            </a:extLst>
          </p:cNvPr>
          <p:cNvSpPr txBox="1"/>
          <p:nvPr/>
        </p:nvSpPr>
        <p:spPr>
          <a:xfrm>
            <a:off x="7157229" y="5021624"/>
            <a:ext cx="43261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L/S</a:t>
            </a:r>
          </a:p>
        </p:txBody>
      </p:sp>
    </p:spTree>
    <p:extLst>
      <p:ext uri="{BB962C8B-B14F-4D97-AF65-F5344CB8AC3E}">
        <p14:creationId xmlns:p14="http://schemas.microsoft.com/office/powerpoint/2010/main" val="1840007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B13EC0-1C9C-E4F7-F74D-A3CD8F39ACA7}"/>
              </a:ext>
            </a:extLst>
          </p:cNvPr>
          <p:cNvSpPr txBox="1"/>
          <p:nvPr/>
        </p:nvSpPr>
        <p:spPr>
          <a:xfrm>
            <a:off x="550606" y="422787"/>
            <a:ext cx="425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5x5  10mm long sealed   rho and B complex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C39AA57-2012-58A6-DB20-F3E64DAA4A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31772" y="130336"/>
          <a:ext cx="2381972" cy="1127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59320" imgH="406440" progId="PBrush">
                  <p:embed/>
                </p:oleObj>
              </mc:Choice>
              <mc:Fallback>
                <p:oleObj name="Bitmap Image" r:id="rId2" imgW="859320" imgH="40644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C39AA57-2012-58A6-DB20-F3E64DAA4A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31772" y="130336"/>
                        <a:ext cx="2381972" cy="1127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D83BD59-0494-B49A-4335-A81B8BBD7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90" y="1439679"/>
            <a:ext cx="9373055" cy="541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33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B13EC0-1C9C-E4F7-F74D-A3CD8F39ACA7}"/>
              </a:ext>
            </a:extLst>
          </p:cNvPr>
          <p:cNvSpPr txBox="1"/>
          <p:nvPr/>
        </p:nvSpPr>
        <p:spPr>
          <a:xfrm>
            <a:off x="550606" y="422787"/>
            <a:ext cx="593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5x5  10mm long sealed   rho and B complex for 0.2mm height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C39AA57-2012-58A6-DB20-F3E64DAA4A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31772" y="130336"/>
          <a:ext cx="2381972" cy="1127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59320" imgH="406440" progId="PBrush">
                  <p:embed/>
                </p:oleObj>
              </mc:Choice>
              <mc:Fallback>
                <p:oleObj name="Bitmap Image" r:id="rId2" imgW="859320" imgH="40644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C39AA57-2012-58A6-DB20-F3E64DAA4A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931772" y="130336"/>
                        <a:ext cx="2381972" cy="1127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82B268F-FFA8-2EB8-4BA4-1DC7771F7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810" y="1340867"/>
            <a:ext cx="8812617" cy="509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99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B13EC0-1C9C-E4F7-F74D-A3CD8F39ACA7}"/>
              </a:ext>
            </a:extLst>
          </p:cNvPr>
          <p:cNvSpPr txBox="1"/>
          <p:nvPr/>
        </p:nvSpPr>
        <p:spPr>
          <a:xfrm>
            <a:off x="550606" y="422787"/>
            <a:ext cx="516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5x5  10mm long P=0 termination   rho and B complex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2E96FD0-530B-18F6-F749-CCDFABE310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21025" y="285533"/>
          <a:ext cx="3262675" cy="1013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59920" imgH="360000" progId="PBrush">
                  <p:embed/>
                </p:oleObj>
              </mc:Choice>
              <mc:Fallback>
                <p:oleObj name="Bitmap Image" r:id="rId2" imgW="1159920" imgH="3600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02E96FD0-530B-18F6-F749-CCDFABE310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21025" y="285533"/>
                        <a:ext cx="3262675" cy="10131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868939C-C41E-2AF4-5CFA-32333CE1E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161" y="1550190"/>
            <a:ext cx="8914102" cy="515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50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B13EC0-1C9C-E4F7-F74D-A3CD8F39ACA7}"/>
              </a:ext>
            </a:extLst>
          </p:cNvPr>
          <p:cNvSpPr txBox="1"/>
          <p:nvPr/>
        </p:nvSpPr>
        <p:spPr>
          <a:xfrm>
            <a:off x="550606" y="422787"/>
            <a:ext cx="684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5x5  10mm long P=0 termination   rho and B complex for 0.2mm height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2E96FD0-530B-18F6-F749-CCDFABE310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21025" y="285533"/>
          <a:ext cx="3262675" cy="1013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59920" imgH="360000" progId="PBrush">
                  <p:embed/>
                </p:oleObj>
              </mc:Choice>
              <mc:Fallback>
                <p:oleObj name="Bitmap Image" r:id="rId2" imgW="1159920" imgH="3600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02E96FD0-530B-18F6-F749-CCDFABE310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21025" y="285533"/>
                        <a:ext cx="3262675" cy="10131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50A1BF3-C394-FAE3-1B65-C98D73719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045" y="1298704"/>
            <a:ext cx="9415548" cy="54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68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3F7BE0-BA5C-EFC2-131F-3D6249F0C6D1}"/>
              </a:ext>
            </a:extLst>
          </p:cNvPr>
          <p:cNvSpPr txBox="1"/>
          <p:nvPr/>
        </p:nvSpPr>
        <p:spPr>
          <a:xfrm>
            <a:off x="550606" y="422787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5x5  100mm long sealed      imaginary parts of rho and B set to zero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1FD40-B1BE-6A18-B5EA-1359D8CC9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6" y="1504713"/>
            <a:ext cx="9812594" cy="4930500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7759FC0-30E8-78C3-0FDE-4750A0D7DA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818700"/>
              </p:ext>
            </p:extLst>
          </p:nvPr>
        </p:nvGraphicFramePr>
        <p:xfrm>
          <a:off x="7311708" y="130336"/>
          <a:ext cx="2381972" cy="1127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59320" imgH="406440" progId="PBrush">
                  <p:embed/>
                </p:oleObj>
              </mc:Choice>
              <mc:Fallback>
                <p:oleObj name="Bitmap Image" r:id="rId3" imgW="859320" imgH="40644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1583F8A-52AA-F0C0-B92D-800694E678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11708" y="130336"/>
                        <a:ext cx="2381972" cy="1127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0195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015315-A019-A6A2-0833-12169F60C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355" y="1855622"/>
            <a:ext cx="8044539" cy="46555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3F7BE0-BA5C-EFC2-131F-3D6249F0C6D1}"/>
              </a:ext>
            </a:extLst>
          </p:cNvPr>
          <p:cNvSpPr txBox="1"/>
          <p:nvPr/>
        </p:nvSpPr>
        <p:spPr>
          <a:xfrm>
            <a:off x="550606" y="422787"/>
            <a:ext cx="6481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5x5  100mm long sealed      imaginary parts of rho and B set to zero</a:t>
            </a:r>
          </a:p>
          <a:p>
            <a:endParaRPr lang="en-US" dirty="0"/>
          </a:p>
          <a:p>
            <a:r>
              <a:rPr lang="en-US" dirty="0"/>
              <a:t>high resolution around 1710 </a:t>
            </a:r>
            <a:r>
              <a:rPr lang="en-US" dirty="0" err="1"/>
              <a:t>hz</a:t>
            </a:r>
            <a:r>
              <a:rPr lang="en-US" dirty="0"/>
              <a:t> resonance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7759FC0-30E8-78C3-0FDE-4750A0D7DA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1708" y="130336"/>
          <a:ext cx="2381972" cy="1127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59320" imgH="406440" progId="PBrush">
                  <p:embed/>
                </p:oleObj>
              </mc:Choice>
              <mc:Fallback>
                <p:oleObj name="Bitmap Image" r:id="rId3" imgW="859320" imgH="40644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7759FC0-30E8-78C3-0FDE-4750A0D7DA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11708" y="130336"/>
                        <a:ext cx="2381972" cy="1127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30C87B4-792C-B9F2-47A4-941748D4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45" y="2593042"/>
            <a:ext cx="6174657" cy="357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8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3F7BE0-BA5C-EFC2-131F-3D6249F0C6D1}"/>
              </a:ext>
            </a:extLst>
          </p:cNvPr>
          <p:cNvSpPr txBox="1"/>
          <p:nvPr/>
        </p:nvSpPr>
        <p:spPr>
          <a:xfrm>
            <a:off x="550606" y="422787"/>
            <a:ext cx="690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5x5  100mm long sealed     comparing rho and B complex to purely real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883D1-2FD8-991F-CE59-AB5D624F6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18" y="957041"/>
            <a:ext cx="9839298" cy="4943918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749C6FD-577F-F4E0-B389-1A310BF6A1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818700"/>
              </p:ext>
            </p:extLst>
          </p:nvPr>
        </p:nvGraphicFramePr>
        <p:xfrm>
          <a:off x="7311708" y="130336"/>
          <a:ext cx="2381972" cy="1127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59320" imgH="406440" progId="PBrush">
                  <p:embed/>
                </p:oleObj>
              </mc:Choice>
              <mc:Fallback>
                <p:oleObj name="Bitmap Image" r:id="rId3" imgW="859320" imgH="40644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1583F8A-52AA-F0C0-B92D-800694E678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11708" y="130336"/>
                        <a:ext cx="2381972" cy="1127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045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3060A5-71E5-C4D5-C7A1-BFA379752216}"/>
              </a:ext>
            </a:extLst>
          </p:cNvPr>
          <p:cNvSpPr txBox="1"/>
          <p:nvPr/>
        </p:nvSpPr>
        <p:spPr>
          <a:xfrm>
            <a:off x="550606" y="422787"/>
            <a:ext cx="560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5x5  100mm long sealed   rho and B for 0.2mm slot height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0097E43-6297-7FCC-203B-879C01DE0F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931895"/>
              </p:ext>
            </p:extLst>
          </p:nvPr>
        </p:nvGraphicFramePr>
        <p:xfrm>
          <a:off x="7311708" y="130336"/>
          <a:ext cx="2381972" cy="1127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59320" imgH="406440" progId="PBrush">
                  <p:embed/>
                </p:oleObj>
              </mc:Choice>
              <mc:Fallback>
                <p:oleObj name="Bitmap Image" r:id="rId2" imgW="859320" imgH="40644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749C6FD-577F-F4E0-B389-1A310BF6A1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11708" y="130336"/>
                        <a:ext cx="2381972" cy="1127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87EB0BC-48B1-74CB-AAD8-D8A12BE68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15" y="1479465"/>
            <a:ext cx="9304230" cy="537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32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610886-BE5E-0D21-71A9-5DD38C98D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91" y="1502201"/>
            <a:ext cx="9264900" cy="53557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EB0291-D371-E490-D7C9-6CFDE93B4AAB}"/>
              </a:ext>
            </a:extLst>
          </p:cNvPr>
          <p:cNvSpPr txBox="1"/>
          <p:nvPr/>
        </p:nvSpPr>
        <p:spPr>
          <a:xfrm>
            <a:off x="550606" y="422787"/>
            <a:ext cx="395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5x5  1m long sealed   rho and B complex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2767F2E-1CC3-0102-0955-F4CD1CA47D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476081"/>
              </p:ext>
            </p:extLst>
          </p:nvPr>
        </p:nvGraphicFramePr>
        <p:xfrm>
          <a:off x="7311708" y="130336"/>
          <a:ext cx="2381972" cy="1127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59320" imgH="406440" progId="PBrush">
                  <p:embed/>
                </p:oleObj>
              </mc:Choice>
              <mc:Fallback>
                <p:oleObj name="Bitmap Image" r:id="rId3" imgW="859320" imgH="40644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0097E43-6297-7FCC-203B-879C01DE0F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11708" y="130336"/>
                        <a:ext cx="2381972" cy="1127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149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EB0291-D371-E490-D7C9-6CFDE93B4AAB}"/>
              </a:ext>
            </a:extLst>
          </p:cNvPr>
          <p:cNvSpPr txBox="1"/>
          <p:nvPr/>
        </p:nvSpPr>
        <p:spPr>
          <a:xfrm>
            <a:off x="550606" y="422787"/>
            <a:ext cx="499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5x5  1m long sealed   rho and B for 0.2mm high slot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2767F2E-1CC3-0102-0955-F4CD1CA47D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1708" y="130336"/>
          <a:ext cx="2381972" cy="1127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59320" imgH="406440" progId="PBrush">
                  <p:embed/>
                </p:oleObj>
              </mc:Choice>
              <mc:Fallback>
                <p:oleObj name="Bitmap Image" r:id="rId2" imgW="859320" imgH="40644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2767F2E-1CC3-0102-0955-F4CD1CA47D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11708" y="130336"/>
                        <a:ext cx="2381972" cy="1127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9F8897C-0747-41B9-5644-7FAC858F3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646" y="1360106"/>
            <a:ext cx="9510707" cy="549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90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B13EC0-1C9C-E4F7-F74D-A3CD8F39ACA7}"/>
              </a:ext>
            </a:extLst>
          </p:cNvPr>
          <p:cNvSpPr txBox="1"/>
          <p:nvPr/>
        </p:nvSpPr>
        <p:spPr>
          <a:xfrm>
            <a:off x="550606" y="422787"/>
            <a:ext cx="459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5x0.2  100mm long sealed    rho and B complex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73013-60D3-0934-A993-DCBA7D208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28" y="1754814"/>
            <a:ext cx="8692896" cy="4367889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29D36F4-43C8-CDD6-CDC6-AD392326D7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818700"/>
              </p:ext>
            </p:extLst>
          </p:nvPr>
        </p:nvGraphicFramePr>
        <p:xfrm>
          <a:off x="7311708" y="130336"/>
          <a:ext cx="2381972" cy="1127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59320" imgH="406440" progId="PBrush">
                  <p:embed/>
                </p:oleObj>
              </mc:Choice>
              <mc:Fallback>
                <p:oleObj name="Bitmap Image" r:id="rId3" imgW="859320" imgH="40644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1583F8A-52AA-F0C0-B92D-800694E678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11708" y="130336"/>
                        <a:ext cx="2381972" cy="1127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199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B13EC0-1C9C-E4F7-F74D-A3CD8F39ACA7}"/>
              </a:ext>
            </a:extLst>
          </p:cNvPr>
          <p:cNvSpPr txBox="1"/>
          <p:nvPr/>
        </p:nvSpPr>
        <p:spPr>
          <a:xfrm>
            <a:off x="550606" y="422787"/>
            <a:ext cx="665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5x0.2  100mm long sealed      imaginary parts of rho and B set to zero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F69B7-7384-458E-1E4B-A8AE7CC6B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6" y="1209366"/>
            <a:ext cx="9926434" cy="4987701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DA0B1C6-69CA-3ADA-7BFA-592C8FFCE3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8818700"/>
              </p:ext>
            </p:extLst>
          </p:nvPr>
        </p:nvGraphicFramePr>
        <p:xfrm>
          <a:off x="7311708" y="130336"/>
          <a:ext cx="2381972" cy="1127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859320" imgH="406440" progId="PBrush">
                  <p:embed/>
                </p:oleObj>
              </mc:Choice>
              <mc:Fallback>
                <p:oleObj name="Bitmap Image" r:id="rId3" imgW="859320" imgH="40644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1583F8A-52AA-F0C0-B92D-800694E678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11708" y="130336"/>
                        <a:ext cx="2381972" cy="1127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8215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195</Words>
  <Application>Microsoft Office PowerPoint</Application>
  <PresentationFormat>Widescreen</PresentationFormat>
  <Paragraphs>22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McIntosh</dc:creator>
  <cp:lastModifiedBy>Jason McIntosh</cp:lastModifiedBy>
  <cp:revision>16</cp:revision>
  <dcterms:created xsi:type="dcterms:W3CDTF">2022-08-24T23:34:30Z</dcterms:created>
  <dcterms:modified xsi:type="dcterms:W3CDTF">2022-08-25T19:49:58Z</dcterms:modified>
</cp:coreProperties>
</file>